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5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8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8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0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5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8AA7-0837-4A72-A818-52400ABD77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21A2-7991-44D6-AB22-D7E337E85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3637"/>
          </a:xfrm>
        </p:spPr>
        <p:txBody>
          <a:bodyPr/>
          <a:lstStyle/>
          <a:p>
            <a:r>
              <a:rPr lang="en-US" dirty="0" smtClean="0"/>
              <a:t>Parkwood Renovations: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410" y="2459042"/>
            <a:ext cx="8130988" cy="252982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Updating 1950’s Houses to Today’s Standards </a:t>
            </a:r>
          </a:p>
          <a:p>
            <a:pPr marL="1089025" indent="-4572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master bedroom with luxury bath &amp; walk-in closet</a:t>
            </a:r>
          </a:p>
          <a:p>
            <a:pPr marL="1089025" indent="-4572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big, open concept kitchen &amp; family room </a:t>
            </a:r>
          </a:p>
          <a:p>
            <a:pPr marL="1089025" indent="-4572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garage </a:t>
            </a:r>
          </a:p>
          <a:p>
            <a:pPr marL="1089025" indent="-4572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separate powder room</a:t>
            </a:r>
          </a:p>
          <a:p>
            <a:pPr marL="1089025" indent="-457200" algn="l">
              <a:buFont typeface="Arial" panose="020B0604020202020204" pitchFamily="34" charset="0"/>
              <a:buChar char="•"/>
            </a:pPr>
            <a:r>
              <a:rPr lang="en-US" sz="3000" dirty="0" smtClean="0"/>
              <a:t>additional bedrooms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673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 with front chimney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63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95" y="1690688"/>
            <a:ext cx="44862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ront door on side, no offset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81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07" y="1825624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 on side, no offset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39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3" y="1810870"/>
            <a:ext cx="4366093" cy="43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 on side, small offset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4" y="1825625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07" y="1825624"/>
            <a:ext cx="4351339" cy="4351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3075" y="3244334"/>
            <a:ext cx="31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Front door on side, small 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5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 on side, big offset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7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04" y="1825624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6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door on side, big offset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9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19" y="1825624"/>
            <a:ext cx="4374775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59" y="1825625"/>
            <a:ext cx="4351338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274" y="1803866"/>
            <a:ext cx="434682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5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24" y="1825626"/>
            <a:ext cx="4351338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70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5496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5" y="1825626"/>
            <a:ext cx="4351338" cy="43513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64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083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76" y="365125"/>
            <a:ext cx="10515600" cy="1325563"/>
          </a:xfrm>
        </p:spPr>
        <p:txBody>
          <a:bodyPr/>
          <a:lstStyle/>
          <a:p>
            <a:r>
              <a:rPr lang="en-US" dirty="0" smtClean="0"/>
              <a:t>Dual front 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69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89" y="1958791"/>
            <a:ext cx="4218172" cy="42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0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9" y="1825625"/>
            <a:ext cx="4351338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55" y="1825624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0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8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1" y="1825625"/>
            <a:ext cx="4364504" cy="43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1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26" y="1825624"/>
            <a:ext cx="4351339" cy="435133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659" y="1936376"/>
            <a:ext cx="5424816" cy="42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front door with front chimney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2" y="1825625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55" y="1825624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110</Words>
  <Application>Microsoft Macintosh PowerPoint</Application>
  <PresentationFormat>Custom</PresentationFormat>
  <Paragraphs>22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Parkwood Renovations:</vt:lpstr>
      <vt:lpstr>Dual front door</vt:lpstr>
      <vt:lpstr>Dual front door</vt:lpstr>
      <vt:lpstr>Dual front door</vt:lpstr>
      <vt:lpstr>Dual front door</vt:lpstr>
      <vt:lpstr>Dual front door</vt:lpstr>
      <vt:lpstr>Dual front door</vt:lpstr>
      <vt:lpstr>Dual front door</vt:lpstr>
      <vt:lpstr>Dual front door with front chimney</vt:lpstr>
      <vt:lpstr>Dual front door with front chimney</vt:lpstr>
      <vt:lpstr>Front door on side, no offset</vt:lpstr>
      <vt:lpstr>Front door on side, no offset</vt:lpstr>
      <vt:lpstr>Front door on side, small offset</vt:lpstr>
      <vt:lpstr>Front door on side, big offset</vt:lpstr>
      <vt:lpstr>Front door on side, big offset</vt:lpstr>
    </vt:vector>
  </TitlesOfParts>
  <Company>NIH\NIAID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Parkwood Renovations:</dc:title>
  <dc:creator>Sharp, Gerald (NIH/NIAID) [E]</dc:creator>
  <cp:lastModifiedBy>Jeff Griffith</cp:lastModifiedBy>
  <cp:revision>7</cp:revision>
  <dcterms:created xsi:type="dcterms:W3CDTF">2016-06-13T20:43:03Z</dcterms:created>
  <dcterms:modified xsi:type="dcterms:W3CDTF">2016-06-14T17:22:45Z</dcterms:modified>
</cp:coreProperties>
</file>